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8"/>
  </p:notesMasterIdLst>
  <p:sldIdLst>
    <p:sldId id="262" r:id="rId3"/>
    <p:sldId id="286" r:id="rId4"/>
    <p:sldId id="297" r:id="rId5"/>
    <p:sldId id="296" r:id="rId6"/>
    <p:sldId id="298" r:id="rId7"/>
    <p:sldId id="287" r:id="rId8"/>
    <p:sldId id="288" r:id="rId9"/>
    <p:sldId id="294" r:id="rId10"/>
    <p:sldId id="289" r:id="rId11"/>
    <p:sldId id="290" r:id="rId12"/>
    <p:sldId id="291" r:id="rId13"/>
    <p:sldId id="295" r:id="rId14"/>
    <p:sldId id="292" r:id="rId15"/>
    <p:sldId id="293" r:id="rId16"/>
    <p:sldId id="299" r:id="rId17"/>
  </p:sldIdLst>
  <p:sldSz cx="12192000" cy="6858000"/>
  <p:notesSz cx="6858000" cy="9144000"/>
  <p:defaultTextStyle>
    <a:defPPr>
      <a:defRPr lang="es-B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371" autoAdjust="0"/>
  </p:normalViewPr>
  <p:slideViewPr>
    <p:cSldViewPr snapToGrid="0">
      <p:cViewPr varScale="1">
        <p:scale>
          <a:sx n="96" d="100"/>
          <a:sy n="96" d="100"/>
        </p:scale>
        <p:origin x="109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10.png>
</file>

<file path=ppt/media/image11.png>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54A752-33DF-487F-B425-7F6D14B866A1}" type="datetimeFigureOut">
              <a:rPr lang="es-ES" smtClean="0"/>
              <a:t>13/08/2022</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BB5B36-DC6B-43EB-BD85-4572C23FC0F2}" type="slidenum">
              <a:rPr lang="es-ES" smtClean="0"/>
              <a:t>‹Nº›</a:t>
            </a:fld>
            <a:endParaRPr lang="es-ES"/>
          </a:p>
        </p:txBody>
      </p:sp>
    </p:spTree>
    <p:extLst>
      <p:ext uri="{BB962C8B-B14F-4D97-AF65-F5344CB8AC3E}">
        <p14:creationId xmlns:p14="http://schemas.microsoft.com/office/powerpoint/2010/main" val="152578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A4BB5B36-DC6B-43EB-BD85-4572C23FC0F2}" type="slidenum">
              <a:rPr lang="es-ES" smtClean="0"/>
              <a:t>1</a:t>
            </a:fld>
            <a:endParaRPr lang="es-ES"/>
          </a:p>
        </p:txBody>
      </p:sp>
    </p:spTree>
    <p:extLst>
      <p:ext uri="{BB962C8B-B14F-4D97-AF65-F5344CB8AC3E}">
        <p14:creationId xmlns:p14="http://schemas.microsoft.com/office/powerpoint/2010/main" val="4008780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fld id="{A4BB5B36-DC6B-43EB-BD85-4572C23FC0F2}" type="slidenum">
              <a:rPr lang="es-ES" smtClean="0"/>
              <a:t>2</a:t>
            </a:fld>
            <a:endParaRPr lang="es-ES"/>
          </a:p>
        </p:txBody>
      </p:sp>
    </p:spTree>
    <p:extLst>
      <p:ext uri="{BB962C8B-B14F-4D97-AF65-F5344CB8AC3E}">
        <p14:creationId xmlns:p14="http://schemas.microsoft.com/office/powerpoint/2010/main" val="392114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ADFC091-728D-40B4-BC6E-FCE79AD862B4}" type="slidenum">
              <a:rPr kumimoji="0" lang="es-BO"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s-BO"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17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TRABAJO</a:t>
            </a:r>
          </a:p>
          <a:p>
            <a:pPr marL="228600" indent="-228600">
              <a:buAutoNum type="arabicPeriod"/>
            </a:pPr>
            <a:r>
              <a:rPr lang="es-ES" dirty="0"/>
              <a:t>Se tiene que dejar bien claro, que el contenido de los elementos sigue un conjunto de reglas. </a:t>
            </a:r>
          </a:p>
          <a:p>
            <a:pPr marL="228600" indent="-228600">
              <a:buAutoNum type="arabicPeriod"/>
            </a:pPr>
            <a:r>
              <a:rPr lang="es-ES" dirty="0"/>
              <a:t>Se dispone del archivo index1.html que viola las reglas</a:t>
            </a:r>
          </a:p>
          <a:p>
            <a:pPr marL="228600" indent="-228600">
              <a:buAutoNum type="arabicPeriod"/>
            </a:pPr>
            <a:r>
              <a:rPr lang="es-ES" dirty="0"/>
              <a:t>Se dispone del archivo index2.html que cumple las reglas. </a:t>
            </a:r>
          </a:p>
          <a:p>
            <a:pPr marL="228600" indent="-228600">
              <a:buAutoNum type="arabicPeriod"/>
            </a:pPr>
            <a:r>
              <a:rPr lang="es-ES" dirty="0"/>
              <a:t>Para ver esto usamos un validador de código HTML.</a:t>
            </a:r>
          </a:p>
          <a:p>
            <a:pPr marL="228600" indent="-228600">
              <a:buAutoNum type="arabicPeriod"/>
            </a:pPr>
            <a:endParaRPr lang="es-ES" dirty="0"/>
          </a:p>
          <a:p>
            <a:pPr marL="0" indent="0">
              <a:buNone/>
            </a:pPr>
            <a:r>
              <a:rPr lang="es-ES" dirty="0"/>
              <a:t>https://validator.w3.org/</a:t>
            </a:r>
          </a:p>
        </p:txBody>
      </p:sp>
      <p:sp>
        <p:nvSpPr>
          <p:cNvPr id="4" name="Marcador de número de diapositiva 3"/>
          <p:cNvSpPr>
            <a:spLocks noGrp="1"/>
          </p:cNvSpPr>
          <p:nvPr>
            <p:ph type="sldNum" sz="quarter" idx="5"/>
          </p:nvPr>
        </p:nvSpPr>
        <p:spPr/>
        <p:txBody>
          <a:bodyPr/>
          <a:lstStyle/>
          <a:p>
            <a:fld id="{A4BB5B36-DC6B-43EB-BD85-4572C23FC0F2}" type="slidenum">
              <a:rPr lang="es-ES" smtClean="0"/>
              <a:t>15</a:t>
            </a:fld>
            <a:endParaRPr lang="es-ES"/>
          </a:p>
        </p:txBody>
      </p:sp>
    </p:spTree>
    <p:extLst>
      <p:ext uri="{BB962C8B-B14F-4D97-AF65-F5344CB8AC3E}">
        <p14:creationId xmlns:p14="http://schemas.microsoft.com/office/powerpoint/2010/main" val="2975957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BD17B7-EA61-51E7-2487-6716CBDC74C2}"/>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2A647634-274B-DD27-A1C7-3950E3FB19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89412158-91AE-45B6-DB8E-3A6055287C90}"/>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64C991CD-F59C-663B-AF8F-9AABC6898831}"/>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5AC976C-B1BA-E8FC-497E-B9538617C0A2}"/>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2713507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81C9B0-D464-C846-CEA6-158661B3B63D}"/>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3BB8380-DB7C-83A4-8EC1-554B0599320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82FBB2A3-928B-E91B-8516-CF0958520F57}"/>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0C2E25C4-7946-04FF-083A-5DF810BE7DB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34FDCCCE-C442-4FBB-11EB-0D5C228EAAE9}"/>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1763036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CBF11BA-7A1D-9D2D-3929-16ADD65406C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407B0146-32EF-5936-DABA-8C27A395002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93CA2E43-C378-D6BD-627D-9D232AE102B1}"/>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76103C18-8FE5-DCE0-5C84-D5547B7C51EE}"/>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8DF3563A-D7DD-5577-A4E9-B2FE0517C9B4}"/>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4061303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352E5-F117-47FC-8649-BD3233CD85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BO"/>
          </a:p>
        </p:txBody>
      </p:sp>
      <p:sp>
        <p:nvSpPr>
          <p:cNvPr id="3" name="Subtitle 2">
            <a:extLst>
              <a:ext uri="{FF2B5EF4-FFF2-40B4-BE49-F238E27FC236}">
                <a16:creationId xmlns:a16="http://schemas.microsoft.com/office/drawing/2014/main" id="{7BC125F4-AD13-4369-A7BC-D03B66285F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BO"/>
          </a:p>
        </p:txBody>
      </p:sp>
      <p:sp>
        <p:nvSpPr>
          <p:cNvPr id="4" name="Date Placeholder 3">
            <a:extLst>
              <a:ext uri="{FF2B5EF4-FFF2-40B4-BE49-F238E27FC236}">
                <a16:creationId xmlns:a16="http://schemas.microsoft.com/office/drawing/2014/main" id="{1F8F6072-DFA0-4E93-A028-F0490C69C8B2}"/>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A6A8AF9A-7423-406F-8A42-FE2D7F1B6E3A}"/>
              </a:ext>
            </a:extLst>
          </p:cNvPr>
          <p:cNvSpPr>
            <a:spLocks noGrp="1"/>
          </p:cNvSpPr>
          <p:nvPr>
            <p:ph type="ftr" sz="quarter" idx="11"/>
          </p:nvPr>
        </p:nvSpPr>
        <p:spPr/>
        <p:txBody>
          <a:bodyPr/>
          <a:lstStyle/>
          <a:p>
            <a:endParaRPr lang="es-BO"/>
          </a:p>
        </p:txBody>
      </p:sp>
      <p:sp>
        <p:nvSpPr>
          <p:cNvPr id="6" name="Slide Number Placeholder 5">
            <a:extLst>
              <a:ext uri="{FF2B5EF4-FFF2-40B4-BE49-F238E27FC236}">
                <a16:creationId xmlns:a16="http://schemas.microsoft.com/office/drawing/2014/main" id="{EA78937B-4B0E-4B14-9F22-5E627685C8A5}"/>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1747809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21512-6867-4DE2-8EF9-D18CD61EE8ED}"/>
              </a:ext>
            </a:extLst>
          </p:cNvPr>
          <p:cNvSpPr>
            <a:spLocks noGrp="1"/>
          </p:cNvSpPr>
          <p:nvPr>
            <p:ph type="title"/>
          </p:nvPr>
        </p:nvSpPr>
        <p:spPr/>
        <p:txBody>
          <a:bodyPr/>
          <a:lstStyle/>
          <a:p>
            <a:r>
              <a:rPr lang="en-US"/>
              <a:t>Click to edit Master title style</a:t>
            </a:r>
            <a:endParaRPr lang="es-BO"/>
          </a:p>
        </p:txBody>
      </p:sp>
      <p:sp>
        <p:nvSpPr>
          <p:cNvPr id="3" name="Content Placeholder 2">
            <a:extLst>
              <a:ext uri="{FF2B5EF4-FFF2-40B4-BE49-F238E27FC236}">
                <a16:creationId xmlns:a16="http://schemas.microsoft.com/office/drawing/2014/main" id="{4A468E27-2576-4ADD-8F8B-B6A00A40BD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Date Placeholder 3">
            <a:extLst>
              <a:ext uri="{FF2B5EF4-FFF2-40B4-BE49-F238E27FC236}">
                <a16:creationId xmlns:a16="http://schemas.microsoft.com/office/drawing/2014/main" id="{04A7A80F-8C7C-4ADD-89B2-0F89BD51C6D5}"/>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66B6C574-5463-42B9-A08D-25DBB9E90EEC}"/>
              </a:ext>
            </a:extLst>
          </p:cNvPr>
          <p:cNvSpPr>
            <a:spLocks noGrp="1"/>
          </p:cNvSpPr>
          <p:nvPr>
            <p:ph type="ftr" sz="quarter" idx="11"/>
          </p:nvPr>
        </p:nvSpPr>
        <p:spPr/>
        <p:txBody>
          <a:bodyPr/>
          <a:lstStyle/>
          <a:p>
            <a:endParaRPr lang="es-BO"/>
          </a:p>
        </p:txBody>
      </p:sp>
      <p:sp>
        <p:nvSpPr>
          <p:cNvPr id="6" name="Slide Number Placeholder 5">
            <a:extLst>
              <a:ext uri="{FF2B5EF4-FFF2-40B4-BE49-F238E27FC236}">
                <a16:creationId xmlns:a16="http://schemas.microsoft.com/office/drawing/2014/main" id="{7E95A138-426E-4D47-8B1C-02DBC4FF193B}"/>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18903583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43E3-FB46-4F8A-8B49-64E0077887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BO"/>
          </a:p>
        </p:txBody>
      </p:sp>
      <p:sp>
        <p:nvSpPr>
          <p:cNvPr id="3" name="Text Placeholder 2">
            <a:extLst>
              <a:ext uri="{FF2B5EF4-FFF2-40B4-BE49-F238E27FC236}">
                <a16:creationId xmlns:a16="http://schemas.microsoft.com/office/drawing/2014/main" id="{E01E00D5-297D-448D-80FF-09374DEEB2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A0359A-2DCD-4D43-9D36-FD8B2B537C8A}"/>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9004F506-0B64-44B8-B3AE-0659BC436FD4}"/>
              </a:ext>
            </a:extLst>
          </p:cNvPr>
          <p:cNvSpPr>
            <a:spLocks noGrp="1"/>
          </p:cNvSpPr>
          <p:nvPr>
            <p:ph type="ftr" sz="quarter" idx="11"/>
          </p:nvPr>
        </p:nvSpPr>
        <p:spPr/>
        <p:txBody>
          <a:bodyPr/>
          <a:lstStyle/>
          <a:p>
            <a:endParaRPr lang="es-BO"/>
          </a:p>
        </p:txBody>
      </p:sp>
      <p:sp>
        <p:nvSpPr>
          <p:cNvPr id="6" name="Slide Number Placeholder 5">
            <a:extLst>
              <a:ext uri="{FF2B5EF4-FFF2-40B4-BE49-F238E27FC236}">
                <a16:creationId xmlns:a16="http://schemas.microsoft.com/office/drawing/2014/main" id="{4B2096A8-8A84-4D0A-8EE5-C5F90F872133}"/>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37826914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734E4-57B0-4930-AF1C-775723F65BED}"/>
              </a:ext>
            </a:extLst>
          </p:cNvPr>
          <p:cNvSpPr>
            <a:spLocks noGrp="1"/>
          </p:cNvSpPr>
          <p:nvPr>
            <p:ph type="title"/>
          </p:nvPr>
        </p:nvSpPr>
        <p:spPr/>
        <p:txBody>
          <a:bodyPr/>
          <a:lstStyle/>
          <a:p>
            <a:r>
              <a:rPr lang="en-US"/>
              <a:t>Click to edit Master title style</a:t>
            </a:r>
            <a:endParaRPr lang="es-BO"/>
          </a:p>
        </p:txBody>
      </p:sp>
      <p:sp>
        <p:nvSpPr>
          <p:cNvPr id="3" name="Content Placeholder 2">
            <a:extLst>
              <a:ext uri="{FF2B5EF4-FFF2-40B4-BE49-F238E27FC236}">
                <a16:creationId xmlns:a16="http://schemas.microsoft.com/office/drawing/2014/main" id="{7FEC9DC6-BCE3-4B7D-9C73-7CF5B309FD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Content Placeholder 3">
            <a:extLst>
              <a:ext uri="{FF2B5EF4-FFF2-40B4-BE49-F238E27FC236}">
                <a16:creationId xmlns:a16="http://schemas.microsoft.com/office/drawing/2014/main" id="{1FB721B7-9282-439D-B109-D3B93C2828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5" name="Date Placeholder 4">
            <a:extLst>
              <a:ext uri="{FF2B5EF4-FFF2-40B4-BE49-F238E27FC236}">
                <a16:creationId xmlns:a16="http://schemas.microsoft.com/office/drawing/2014/main" id="{F313E49E-DF34-41C1-B4D1-3F901024EC36}"/>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6" name="Footer Placeholder 5">
            <a:extLst>
              <a:ext uri="{FF2B5EF4-FFF2-40B4-BE49-F238E27FC236}">
                <a16:creationId xmlns:a16="http://schemas.microsoft.com/office/drawing/2014/main" id="{7A5E3C34-5EA8-47A0-B569-29726CF8072D}"/>
              </a:ext>
            </a:extLst>
          </p:cNvPr>
          <p:cNvSpPr>
            <a:spLocks noGrp="1"/>
          </p:cNvSpPr>
          <p:nvPr>
            <p:ph type="ftr" sz="quarter" idx="11"/>
          </p:nvPr>
        </p:nvSpPr>
        <p:spPr/>
        <p:txBody>
          <a:bodyPr/>
          <a:lstStyle/>
          <a:p>
            <a:endParaRPr lang="es-BO"/>
          </a:p>
        </p:txBody>
      </p:sp>
      <p:sp>
        <p:nvSpPr>
          <p:cNvPr id="7" name="Slide Number Placeholder 6">
            <a:extLst>
              <a:ext uri="{FF2B5EF4-FFF2-40B4-BE49-F238E27FC236}">
                <a16:creationId xmlns:a16="http://schemas.microsoft.com/office/drawing/2014/main" id="{B0E27766-7C7D-4689-B695-7A1EC5B3EC76}"/>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3722641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56D28-B76C-4123-AD47-2F78575780F3}"/>
              </a:ext>
            </a:extLst>
          </p:cNvPr>
          <p:cNvSpPr>
            <a:spLocks noGrp="1"/>
          </p:cNvSpPr>
          <p:nvPr>
            <p:ph type="title"/>
          </p:nvPr>
        </p:nvSpPr>
        <p:spPr>
          <a:xfrm>
            <a:off x="839788" y="365125"/>
            <a:ext cx="10515600" cy="1325563"/>
          </a:xfrm>
        </p:spPr>
        <p:txBody>
          <a:bodyPr/>
          <a:lstStyle/>
          <a:p>
            <a:r>
              <a:rPr lang="en-US"/>
              <a:t>Click to edit Master title style</a:t>
            </a:r>
            <a:endParaRPr lang="es-BO"/>
          </a:p>
        </p:txBody>
      </p:sp>
      <p:sp>
        <p:nvSpPr>
          <p:cNvPr id="3" name="Text Placeholder 2">
            <a:extLst>
              <a:ext uri="{FF2B5EF4-FFF2-40B4-BE49-F238E27FC236}">
                <a16:creationId xmlns:a16="http://schemas.microsoft.com/office/drawing/2014/main" id="{B02008A6-8BB6-4E04-9B60-0479BA8B60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C8058A-06A1-46A9-8D2B-1A83339CFDF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5" name="Text Placeholder 4">
            <a:extLst>
              <a:ext uri="{FF2B5EF4-FFF2-40B4-BE49-F238E27FC236}">
                <a16:creationId xmlns:a16="http://schemas.microsoft.com/office/drawing/2014/main" id="{D6FDDBF7-E6D7-4180-A141-DB7DFA975E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D16FED-0504-46F7-BB91-E4EEEE89E7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7" name="Date Placeholder 6">
            <a:extLst>
              <a:ext uri="{FF2B5EF4-FFF2-40B4-BE49-F238E27FC236}">
                <a16:creationId xmlns:a16="http://schemas.microsoft.com/office/drawing/2014/main" id="{E3EAB2B6-5C18-43E0-A989-ABCC77231C76}"/>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8" name="Footer Placeholder 7">
            <a:extLst>
              <a:ext uri="{FF2B5EF4-FFF2-40B4-BE49-F238E27FC236}">
                <a16:creationId xmlns:a16="http://schemas.microsoft.com/office/drawing/2014/main" id="{FAA3FDB1-5D7D-4BF2-AB26-AE1A35080D60}"/>
              </a:ext>
            </a:extLst>
          </p:cNvPr>
          <p:cNvSpPr>
            <a:spLocks noGrp="1"/>
          </p:cNvSpPr>
          <p:nvPr>
            <p:ph type="ftr" sz="quarter" idx="11"/>
          </p:nvPr>
        </p:nvSpPr>
        <p:spPr/>
        <p:txBody>
          <a:bodyPr/>
          <a:lstStyle/>
          <a:p>
            <a:endParaRPr lang="es-BO"/>
          </a:p>
        </p:txBody>
      </p:sp>
      <p:sp>
        <p:nvSpPr>
          <p:cNvPr id="9" name="Slide Number Placeholder 8">
            <a:extLst>
              <a:ext uri="{FF2B5EF4-FFF2-40B4-BE49-F238E27FC236}">
                <a16:creationId xmlns:a16="http://schemas.microsoft.com/office/drawing/2014/main" id="{50572421-3351-4BFC-93BB-C3947E1EC6FA}"/>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17606841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C9322-C03A-437D-806C-C98173298033}"/>
              </a:ext>
            </a:extLst>
          </p:cNvPr>
          <p:cNvSpPr>
            <a:spLocks noGrp="1"/>
          </p:cNvSpPr>
          <p:nvPr>
            <p:ph type="title"/>
          </p:nvPr>
        </p:nvSpPr>
        <p:spPr/>
        <p:txBody>
          <a:bodyPr/>
          <a:lstStyle/>
          <a:p>
            <a:r>
              <a:rPr lang="en-US"/>
              <a:t>Click to edit Master title style</a:t>
            </a:r>
            <a:endParaRPr lang="es-BO"/>
          </a:p>
        </p:txBody>
      </p:sp>
      <p:sp>
        <p:nvSpPr>
          <p:cNvPr id="3" name="Date Placeholder 2">
            <a:extLst>
              <a:ext uri="{FF2B5EF4-FFF2-40B4-BE49-F238E27FC236}">
                <a16:creationId xmlns:a16="http://schemas.microsoft.com/office/drawing/2014/main" id="{2B886BE0-AF6C-4387-AE57-43D938BDC466}"/>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4" name="Footer Placeholder 3">
            <a:extLst>
              <a:ext uri="{FF2B5EF4-FFF2-40B4-BE49-F238E27FC236}">
                <a16:creationId xmlns:a16="http://schemas.microsoft.com/office/drawing/2014/main" id="{0CAF8C3A-DDD5-441A-9709-96F239408BEB}"/>
              </a:ext>
            </a:extLst>
          </p:cNvPr>
          <p:cNvSpPr>
            <a:spLocks noGrp="1"/>
          </p:cNvSpPr>
          <p:nvPr>
            <p:ph type="ftr" sz="quarter" idx="11"/>
          </p:nvPr>
        </p:nvSpPr>
        <p:spPr/>
        <p:txBody>
          <a:bodyPr/>
          <a:lstStyle/>
          <a:p>
            <a:endParaRPr lang="es-BO"/>
          </a:p>
        </p:txBody>
      </p:sp>
      <p:sp>
        <p:nvSpPr>
          <p:cNvPr id="5" name="Slide Number Placeholder 4">
            <a:extLst>
              <a:ext uri="{FF2B5EF4-FFF2-40B4-BE49-F238E27FC236}">
                <a16:creationId xmlns:a16="http://schemas.microsoft.com/office/drawing/2014/main" id="{DF3CD7CC-2B7B-45EE-87C2-7C3A927640C7}"/>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21287456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E2F2C0-2939-4255-B80C-F4EFB931EAE6}"/>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3" name="Footer Placeholder 2">
            <a:extLst>
              <a:ext uri="{FF2B5EF4-FFF2-40B4-BE49-F238E27FC236}">
                <a16:creationId xmlns:a16="http://schemas.microsoft.com/office/drawing/2014/main" id="{3E6A8688-FB80-4A53-B978-80A90F187B0D}"/>
              </a:ext>
            </a:extLst>
          </p:cNvPr>
          <p:cNvSpPr>
            <a:spLocks noGrp="1"/>
          </p:cNvSpPr>
          <p:nvPr>
            <p:ph type="ftr" sz="quarter" idx="11"/>
          </p:nvPr>
        </p:nvSpPr>
        <p:spPr/>
        <p:txBody>
          <a:bodyPr/>
          <a:lstStyle/>
          <a:p>
            <a:endParaRPr lang="es-BO"/>
          </a:p>
        </p:txBody>
      </p:sp>
      <p:sp>
        <p:nvSpPr>
          <p:cNvPr id="4" name="Slide Number Placeholder 3">
            <a:extLst>
              <a:ext uri="{FF2B5EF4-FFF2-40B4-BE49-F238E27FC236}">
                <a16:creationId xmlns:a16="http://schemas.microsoft.com/office/drawing/2014/main" id="{D04EB444-F5D3-4AA4-854D-D3DEB18E370E}"/>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41371413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8D7F8-A2C7-4B90-8F5C-E28187D36D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BO"/>
          </a:p>
        </p:txBody>
      </p:sp>
      <p:sp>
        <p:nvSpPr>
          <p:cNvPr id="3" name="Content Placeholder 2">
            <a:extLst>
              <a:ext uri="{FF2B5EF4-FFF2-40B4-BE49-F238E27FC236}">
                <a16:creationId xmlns:a16="http://schemas.microsoft.com/office/drawing/2014/main" id="{93763F73-426E-4074-8D4F-197D9282F6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Text Placeholder 3">
            <a:extLst>
              <a:ext uri="{FF2B5EF4-FFF2-40B4-BE49-F238E27FC236}">
                <a16:creationId xmlns:a16="http://schemas.microsoft.com/office/drawing/2014/main" id="{17FAAB18-5E15-4EF2-A6B0-758F9F47EB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1689C7-0CFA-4BA2-AE94-7CF098ABFE0F}"/>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6" name="Footer Placeholder 5">
            <a:extLst>
              <a:ext uri="{FF2B5EF4-FFF2-40B4-BE49-F238E27FC236}">
                <a16:creationId xmlns:a16="http://schemas.microsoft.com/office/drawing/2014/main" id="{6032AE91-3274-43FA-9CB2-E225143D7450}"/>
              </a:ext>
            </a:extLst>
          </p:cNvPr>
          <p:cNvSpPr>
            <a:spLocks noGrp="1"/>
          </p:cNvSpPr>
          <p:nvPr>
            <p:ph type="ftr" sz="quarter" idx="11"/>
          </p:nvPr>
        </p:nvSpPr>
        <p:spPr/>
        <p:txBody>
          <a:bodyPr/>
          <a:lstStyle/>
          <a:p>
            <a:endParaRPr lang="es-BO"/>
          </a:p>
        </p:txBody>
      </p:sp>
      <p:sp>
        <p:nvSpPr>
          <p:cNvPr id="7" name="Slide Number Placeholder 6">
            <a:extLst>
              <a:ext uri="{FF2B5EF4-FFF2-40B4-BE49-F238E27FC236}">
                <a16:creationId xmlns:a16="http://schemas.microsoft.com/office/drawing/2014/main" id="{ABFF792C-9372-4635-A6EF-AD905FE1BC5C}"/>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42220579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60EB4F-B456-5D9E-76A7-23611E7692AD}"/>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76E12D3-8363-3597-828E-2D1470D84E32}"/>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E6C366A-39C0-DF78-6AEF-D143617AD5E2}"/>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ED2D0B62-E2DE-9E94-2BB9-FE85A69522BC}"/>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904CE7C-FCBC-38F5-5E92-20564791DE16}"/>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103304079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8A02-FE49-47B8-9B72-0EEF2D0C16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BO"/>
          </a:p>
        </p:txBody>
      </p:sp>
      <p:sp>
        <p:nvSpPr>
          <p:cNvPr id="3" name="Picture Placeholder 2">
            <a:extLst>
              <a:ext uri="{FF2B5EF4-FFF2-40B4-BE49-F238E27FC236}">
                <a16:creationId xmlns:a16="http://schemas.microsoft.com/office/drawing/2014/main" id="{962009F4-220B-4A57-BD90-AA52E03971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BO"/>
          </a:p>
        </p:txBody>
      </p:sp>
      <p:sp>
        <p:nvSpPr>
          <p:cNvPr id="4" name="Text Placeholder 3">
            <a:extLst>
              <a:ext uri="{FF2B5EF4-FFF2-40B4-BE49-F238E27FC236}">
                <a16:creationId xmlns:a16="http://schemas.microsoft.com/office/drawing/2014/main" id="{D671F3E0-67CB-4C1D-A2F7-110C9568F3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256266-FA1A-4417-955C-E31C19BEE1F2}"/>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6" name="Footer Placeholder 5">
            <a:extLst>
              <a:ext uri="{FF2B5EF4-FFF2-40B4-BE49-F238E27FC236}">
                <a16:creationId xmlns:a16="http://schemas.microsoft.com/office/drawing/2014/main" id="{FC3D1684-51B9-497D-95E3-9DF32EC25A85}"/>
              </a:ext>
            </a:extLst>
          </p:cNvPr>
          <p:cNvSpPr>
            <a:spLocks noGrp="1"/>
          </p:cNvSpPr>
          <p:nvPr>
            <p:ph type="ftr" sz="quarter" idx="11"/>
          </p:nvPr>
        </p:nvSpPr>
        <p:spPr/>
        <p:txBody>
          <a:bodyPr/>
          <a:lstStyle/>
          <a:p>
            <a:endParaRPr lang="es-BO"/>
          </a:p>
        </p:txBody>
      </p:sp>
      <p:sp>
        <p:nvSpPr>
          <p:cNvPr id="7" name="Slide Number Placeholder 6">
            <a:extLst>
              <a:ext uri="{FF2B5EF4-FFF2-40B4-BE49-F238E27FC236}">
                <a16:creationId xmlns:a16="http://schemas.microsoft.com/office/drawing/2014/main" id="{DB9C66A2-A386-4C60-88E2-0F3791290820}"/>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22233589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B1296-6DF1-4B60-868D-9B2F4D3E925F}"/>
              </a:ext>
            </a:extLst>
          </p:cNvPr>
          <p:cNvSpPr>
            <a:spLocks noGrp="1"/>
          </p:cNvSpPr>
          <p:nvPr>
            <p:ph type="title"/>
          </p:nvPr>
        </p:nvSpPr>
        <p:spPr/>
        <p:txBody>
          <a:bodyPr/>
          <a:lstStyle/>
          <a:p>
            <a:r>
              <a:rPr lang="en-US"/>
              <a:t>Click to edit Master title style</a:t>
            </a:r>
            <a:endParaRPr lang="es-BO"/>
          </a:p>
        </p:txBody>
      </p:sp>
      <p:sp>
        <p:nvSpPr>
          <p:cNvPr id="3" name="Vertical Text Placeholder 2">
            <a:extLst>
              <a:ext uri="{FF2B5EF4-FFF2-40B4-BE49-F238E27FC236}">
                <a16:creationId xmlns:a16="http://schemas.microsoft.com/office/drawing/2014/main" id="{17AAD7ED-F0F4-4E57-AE25-06102511B5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Date Placeholder 3">
            <a:extLst>
              <a:ext uri="{FF2B5EF4-FFF2-40B4-BE49-F238E27FC236}">
                <a16:creationId xmlns:a16="http://schemas.microsoft.com/office/drawing/2014/main" id="{09F999B9-87C7-4203-9FD6-3FB151A7AC4B}"/>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71950E2C-3F9A-41D7-835B-74A30F1ACF90}"/>
              </a:ext>
            </a:extLst>
          </p:cNvPr>
          <p:cNvSpPr>
            <a:spLocks noGrp="1"/>
          </p:cNvSpPr>
          <p:nvPr>
            <p:ph type="ftr" sz="quarter" idx="11"/>
          </p:nvPr>
        </p:nvSpPr>
        <p:spPr/>
        <p:txBody>
          <a:bodyPr/>
          <a:lstStyle/>
          <a:p>
            <a:endParaRPr lang="es-BO"/>
          </a:p>
        </p:txBody>
      </p:sp>
      <p:sp>
        <p:nvSpPr>
          <p:cNvPr id="6" name="Slide Number Placeholder 5">
            <a:extLst>
              <a:ext uri="{FF2B5EF4-FFF2-40B4-BE49-F238E27FC236}">
                <a16:creationId xmlns:a16="http://schemas.microsoft.com/office/drawing/2014/main" id="{F45FB47D-1243-47AE-9C48-CF21213356E6}"/>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8297929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B786B9-E07D-4AC2-B0DD-25092A673E7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BO"/>
          </a:p>
        </p:txBody>
      </p:sp>
      <p:sp>
        <p:nvSpPr>
          <p:cNvPr id="3" name="Vertical Text Placeholder 2">
            <a:extLst>
              <a:ext uri="{FF2B5EF4-FFF2-40B4-BE49-F238E27FC236}">
                <a16:creationId xmlns:a16="http://schemas.microsoft.com/office/drawing/2014/main" id="{B3D06C45-52DE-4C0C-969C-4186E9686A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Date Placeholder 3">
            <a:extLst>
              <a:ext uri="{FF2B5EF4-FFF2-40B4-BE49-F238E27FC236}">
                <a16:creationId xmlns:a16="http://schemas.microsoft.com/office/drawing/2014/main" id="{F2EC2CC4-DE8B-4B3B-BEE8-A55328706F85}"/>
              </a:ext>
            </a:extLst>
          </p:cNvPr>
          <p:cNvSpPr>
            <a:spLocks noGrp="1"/>
          </p:cNvSpPr>
          <p:nvPr>
            <p:ph type="dt" sz="half" idx="10"/>
          </p:nvPr>
        </p:nvSpPr>
        <p:spPr/>
        <p:txBody>
          <a:body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CDE35100-5047-47BE-823F-A2989579E7B5}"/>
              </a:ext>
            </a:extLst>
          </p:cNvPr>
          <p:cNvSpPr>
            <a:spLocks noGrp="1"/>
          </p:cNvSpPr>
          <p:nvPr>
            <p:ph type="ftr" sz="quarter" idx="11"/>
          </p:nvPr>
        </p:nvSpPr>
        <p:spPr/>
        <p:txBody>
          <a:bodyPr/>
          <a:lstStyle/>
          <a:p>
            <a:endParaRPr lang="es-BO"/>
          </a:p>
        </p:txBody>
      </p:sp>
      <p:sp>
        <p:nvSpPr>
          <p:cNvPr id="6" name="Slide Number Placeholder 5">
            <a:extLst>
              <a:ext uri="{FF2B5EF4-FFF2-40B4-BE49-F238E27FC236}">
                <a16:creationId xmlns:a16="http://schemas.microsoft.com/office/drawing/2014/main" id="{4C3C4B2E-E662-474D-9E30-25955CFAEF49}"/>
              </a:ext>
            </a:extLst>
          </p:cNvPr>
          <p:cNvSpPr>
            <a:spLocks noGrp="1"/>
          </p:cNvSpPr>
          <p:nvPr>
            <p:ph type="sldNum" sz="quarter" idx="12"/>
          </p:nvPr>
        </p:nvSpPr>
        <p:spPr/>
        <p:txBody>
          <a:bodyPr/>
          <a:lstStyle/>
          <a:p>
            <a:fld id="{1B145D8A-E63A-44F8-88ED-5C9F74968120}" type="slidenum">
              <a:rPr lang="es-BO" smtClean="0"/>
              <a:t>‹Nº›</a:t>
            </a:fld>
            <a:endParaRPr lang="es-BO"/>
          </a:p>
        </p:txBody>
      </p:sp>
    </p:spTree>
    <p:extLst>
      <p:ext uri="{BB962C8B-B14F-4D97-AF65-F5344CB8AC3E}">
        <p14:creationId xmlns:p14="http://schemas.microsoft.com/office/powerpoint/2010/main" val="4099968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5ACF1F-D6C5-4D06-7B19-D6754E1A5DC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5BF1B87A-C443-5A38-D35D-1AE0CE548E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CB8DE63-C8C3-4794-244F-745EA4CB1653}"/>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9B9A1BFD-BA43-8930-11CE-0AD964B50857}"/>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73BC11F-230E-A791-04A3-0D7614E9DF7C}"/>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717567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EEB0A5-DF75-BA39-2996-E807E91FFA80}"/>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FDDED385-49E5-A761-9F7E-4D322104A4E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44FD9BD1-60C6-1B87-7C81-0371A1F7095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218B3381-3EBE-5DE2-9D7B-0103E393C342}"/>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6" name="Marcador de pie de página 5">
            <a:extLst>
              <a:ext uri="{FF2B5EF4-FFF2-40B4-BE49-F238E27FC236}">
                <a16:creationId xmlns:a16="http://schemas.microsoft.com/office/drawing/2014/main" id="{BC94B23B-3922-687B-6972-CA2A86285DA4}"/>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9DC0143-1DD1-737F-67FA-32F4DF70A143}"/>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1206162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3D6090-1B2E-B5A4-49AC-ABDEC717022F}"/>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967EB213-2FED-55E2-31F5-3EAD17DF6A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9FDA1CE3-833B-388E-B5EC-B433EDA039C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8507B89A-88B0-96BB-E970-CED78CD5F7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01561C84-50FF-A3E6-408C-933497C6811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8F9404B2-2CC1-4E33-6D70-F860680F8C6F}"/>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8" name="Marcador de pie de página 7">
            <a:extLst>
              <a:ext uri="{FF2B5EF4-FFF2-40B4-BE49-F238E27FC236}">
                <a16:creationId xmlns:a16="http://schemas.microsoft.com/office/drawing/2014/main" id="{CF8A4040-FE64-DAFB-A810-44036C9A3F32}"/>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D0E7D310-EC7C-48E0-EE26-78168F6DC871}"/>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833596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302DE4-002F-EF2F-6C19-40ABB5E90A92}"/>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785D030D-3C7C-D060-C72E-ABEADE3FDBDF}"/>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4" name="Marcador de pie de página 3">
            <a:extLst>
              <a:ext uri="{FF2B5EF4-FFF2-40B4-BE49-F238E27FC236}">
                <a16:creationId xmlns:a16="http://schemas.microsoft.com/office/drawing/2014/main" id="{FF923B31-D270-BFA0-F4F5-4A0AE8BCCF5A}"/>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1B1DEFF9-4F2F-3AC2-D610-2EF08E888743}"/>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1588449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573423B-9F46-E81F-5B3D-0030E9732B41}"/>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3" name="Marcador de pie de página 2">
            <a:extLst>
              <a:ext uri="{FF2B5EF4-FFF2-40B4-BE49-F238E27FC236}">
                <a16:creationId xmlns:a16="http://schemas.microsoft.com/office/drawing/2014/main" id="{B3A646FC-903D-7CA0-13C5-A36E6A0A7C8E}"/>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85317239-120A-776E-B999-D6C16698A455}"/>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3744198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9916AA-9EC8-4387-ADE0-DE0E28CAA91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1D46E77B-9118-A73A-D8AA-88FCF631C4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D11E4A3D-C358-50E8-C787-44CFEC7737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FD59851-21FB-5379-5A3E-C115450007B0}"/>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6" name="Marcador de pie de página 5">
            <a:extLst>
              <a:ext uri="{FF2B5EF4-FFF2-40B4-BE49-F238E27FC236}">
                <a16:creationId xmlns:a16="http://schemas.microsoft.com/office/drawing/2014/main" id="{47A63338-96E1-9C1E-3D74-941CD3F4B27D}"/>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70659A5C-A2F9-C8C5-CA0A-859B2A5C0E7A}"/>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4028107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049F6F-894D-73CE-01E4-B0AD301C7A7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999A25F7-0F0C-E46E-E938-E3BFA0B489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814B2AE1-2255-18A0-99D3-67AC6531D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5C00338-C907-3FB9-409E-7CAA4CC10A6B}"/>
              </a:ext>
            </a:extLst>
          </p:cNvPr>
          <p:cNvSpPr>
            <a:spLocks noGrp="1"/>
          </p:cNvSpPr>
          <p:nvPr>
            <p:ph type="dt" sz="half" idx="10"/>
          </p:nvPr>
        </p:nvSpPr>
        <p:spPr/>
        <p:txBody>
          <a:bodyPr/>
          <a:lstStyle/>
          <a:p>
            <a:fld id="{E91FA0DD-7346-4FF8-8378-C652E073965D}" type="datetimeFigureOut">
              <a:rPr lang="es-ES" smtClean="0"/>
              <a:t>13/08/2022</a:t>
            </a:fld>
            <a:endParaRPr lang="es-ES"/>
          </a:p>
        </p:txBody>
      </p:sp>
      <p:sp>
        <p:nvSpPr>
          <p:cNvPr id="6" name="Marcador de pie de página 5">
            <a:extLst>
              <a:ext uri="{FF2B5EF4-FFF2-40B4-BE49-F238E27FC236}">
                <a16:creationId xmlns:a16="http://schemas.microsoft.com/office/drawing/2014/main" id="{BF1025AC-6626-C12C-66D5-FDA07C39FCC8}"/>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09B7DBF8-5DFF-E70D-2D96-E1BE1B449367}"/>
              </a:ext>
            </a:extLst>
          </p:cNvPr>
          <p:cNvSpPr>
            <a:spLocks noGrp="1"/>
          </p:cNvSpPr>
          <p:nvPr>
            <p:ph type="sldNum" sz="quarter" idx="12"/>
          </p:nvPr>
        </p:nvSpPr>
        <p:spPr/>
        <p:txBody>
          <a:bodyPr/>
          <a:lstStyle/>
          <a:p>
            <a:fld id="{B6CAAAA2-2D76-4FC0-B169-7A02F02C8FAB}" type="slidenum">
              <a:rPr lang="es-ES" smtClean="0"/>
              <a:t>‹Nº›</a:t>
            </a:fld>
            <a:endParaRPr lang="es-ES"/>
          </a:p>
        </p:txBody>
      </p:sp>
    </p:spTree>
    <p:extLst>
      <p:ext uri="{BB962C8B-B14F-4D97-AF65-F5344CB8AC3E}">
        <p14:creationId xmlns:p14="http://schemas.microsoft.com/office/powerpoint/2010/main" val="1658447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1E6B3EC-EAC4-9574-306E-6A4068D6A8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EEB6E073-2904-D23B-2755-B092CD6AF2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456BE1AB-AEED-2D9E-F6C2-5C491B41C1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1FA0DD-7346-4FF8-8378-C652E073965D}" type="datetimeFigureOut">
              <a:rPr lang="es-ES" smtClean="0"/>
              <a:t>13/08/2022</a:t>
            </a:fld>
            <a:endParaRPr lang="es-ES"/>
          </a:p>
        </p:txBody>
      </p:sp>
      <p:sp>
        <p:nvSpPr>
          <p:cNvPr id="5" name="Marcador de pie de página 4">
            <a:extLst>
              <a:ext uri="{FF2B5EF4-FFF2-40B4-BE49-F238E27FC236}">
                <a16:creationId xmlns:a16="http://schemas.microsoft.com/office/drawing/2014/main" id="{DF8D8574-E9F9-1A28-998B-D0EC69EAD4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78A885A9-379C-7366-86D2-88F6291EA5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CAAAA2-2D76-4FC0-B169-7A02F02C8FAB}" type="slidenum">
              <a:rPr lang="es-ES" smtClean="0"/>
              <a:t>‹Nº›</a:t>
            </a:fld>
            <a:endParaRPr lang="es-ES"/>
          </a:p>
        </p:txBody>
      </p:sp>
    </p:spTree>
    <p:extLst>
      <p:ext uri="{BB962C8B-B14F-4D97-AF65-F5344CB8AC3E}">
        <p14:creationId xmlns:p14="http://schemas.microsoft.com/office/powerpoint/2010/main" val="3316424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B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D3D94C-1BEB-47D3-B768-D4F9924315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BO"/>
          </a:p>
        </p:txBody>
      </p:sp>
      <p:sp>
        <p:nvSpPr>
          <p:cNvPr id="3" name="Text Placeholder 2">
            <a:extLst>
              <a:ext uri="{FF2B5EF4-FFF2-40B4-BE49-F238E27FC236}">
                <a16:creationId xmlns:a16="http://schemas.microsoft.com/office/drawing/2014/main" id="{DB3322EA-D512-446D-8911-6DD07BE8A8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BO"/>
          </a:p>
        </p:txBody>
      </p:sp>
      <p:sp>
        <p:nvSpPr>
          <p:cNvPr id="4" name="Date Placeholder 3">
            <a:extLst>
              <a:ext uri="{FF2B5EF4-FFF2-40B4-BE49-F238E27FC236}">
                <a16:creationId xmlns:a16="http://schemas.microsoft.com/office/drawing/2014/main" id="{A70E53B3-1CCC-4AAD-B0E9-237A7AE7AF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0EC4D1-607C-4284-BA06-E6AFF923C651}" type="datetimeFigureOut">
              <a:rPr lang="es-BO" smtClean="0"/>
              <a:t>13/8/2022</a:t>
            </a:fld>
            <a:endParaRPr lang="es-BO"/>
          </a:p>
        </p:txBody>
      </p:sp>
      <p:sp>
        <p:nvSpPr>
          <p:cNvPr id="5" name="Footer Placeholder 4">
            <a:extLst>
              <a:ext uri="{FF2B5EF4-FFF2-40B4-BE49-F238E27FC236}">
                <a16:creationId xmlns:a16="http://schemas.microsoft.com/office/drawing/2014/main" id="{559FDB7C-3D63-47BE-B6FA-DC7AE29AA2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BO"/>
          </a:p>
        </p:txBody>
      </p:sp>
      <p:sp>
        <p:nvSpPr>
          <p:cNvPr id="6" name="Slide Number Placeholder 5">
            <a:extLst>
              <a:ext uri="{FF2B5EF4-FFF2-40B4-BE49-F238E27FC236}">
                <a16:creationId xmlns:a16="http://schemas.microsoft.com/office/drawing/2014/main" id="{8C87B871-5E23-4778-9634-D2DE7543B9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145D8A-E63A-44F8-88ED-5C9F74968120}" type="slidenum">
              <a:rPr lang="es-BO" smtClean="0"/>
              <a:t>‹Nº›</a:t>
            </a:fld>
            <a:endParaRPr lang="es-BO"/>
          </a:p>
        </p:txBody>
      </p:sp>
    </p:spTree>
    <p:extLst>
      <p:ext uri="{BB962C8B-B14F-4D97-AF65-F5344CB8AC3E}">
        <p14:creationId xmlns:p14="http://schemas.microsoft.com/office/powerpoint/2010/main" val="3507321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B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447790-D281-418D-9AC5-7162C1172B43}"/>
              </a:ext>
            </a:extLst>
          </p:cNvPr>
          <p:cNvSpPr txBox="1"/>
          <p:nvPr/>
        </p:nvSpPr>
        <p:spPr>
          <a:xfrm>
            <a:off x="1686744" y="811490"/>
            <a:ext cx="8917756"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QUE VAMOS A APRENDER</a:t>
            </a:r>
          </a:p>
        </p:txBody>
      </p:sp>
      <p:pic>
        <p:nvPicPr>
          <p:cNvPr id="8" name="Picture 14" descr="Logo de HTML del W3C">
            <a:extLst>
              <a:ext uri="{FF2B5EF4-FFF2-40B4-BE49-F238E27FC236}">
                <a16:creationId xmlns:a16="http://schemas.microsoft.com/office/drawing/2014/main" id="{4D4A882A-8BBD-4854-91F5-B8DD3E9701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2888344"/>
            <a:ext cx="2442027" cy="244202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0" descr="css31 - Dance Central">
            <a:extLst>
              <a:ext uri="{FF2B5EF4-FFF2-40B4-BE49-F238E27FC236}">
                <a16:creationId xmlns:a16="http://schemas.microsoft.com/office/drawing/2014/main" id="{2712230F-5FC7-446D-8D97-0590E43DA2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92915" y="3004457"/>
            <a:ext cx="2238828" cy="223882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2" descr="Mahmoud's Portfolio">
            <a:extLst>
              <a:ext uri="{FF2B5EF4-FFF2-40B4-BE49-F238E27FC236}">
                <a16:creationId xmlns:a16="http://schemas.microsoft.com/office/drawing/2014/main" id="{E235E525-F0C6-414E-90CF-BBCEBFE6CAA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63545" y="2989942"/>
            <a:ext cx="2238827" cy="223882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8" descr="Logo HTML5 PNG transparente - StickPNG">
            <a:extLst>
              <a:ext uri="{FF2B5EF4-FFF2-40B4-BE49-F238E27FC236}">
                <a16:creationId xmlns:a16="http://schemas.microsoft.com/office/drawing/2014/main" id="{DAFB079C-A7B7-48D1-87CC-0CEF4942E3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93538" y="2773680"/>
            <a:ext cx="2715623" cy="2715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728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par>
                                <p:cTn id="14" presetID="16" presetClass="entr" presetSubtype="21"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inVertical)">
                                      <p:cBhvr>
                                        <p:cTn id="16" dur="500"/>
                                        <p:tgtEl>
                                          <p:spTgt spid="6"/>
                                        </p:tgtEl>
                                      </p:cBhvr>
                                    </p:animEffect>
                                  </p:childTnLst>
                                </p:cTn>
                              </p:par>
                              <p:par>
                                <p:cTn id="17" presetID="16" presetClass="entr" presetSubtype="21"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barn(inVertical)">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heel(1)">
                                      <p:cBhvr>
                                        <p:cTn id="24"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5696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Incluye elementos que definen un encabezado para un grupo de contenido relacionado. 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&lt;h1&gt;, &lt;h2&gt;, &lt;h3&gt;, &lt;h4&gt;, &lt;h5&gt; y &lt;h6&gt;.</a:t>
            </a: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HEADING</a:t>
            </a:r>
          </a:p>
        </p:txBody>
      </p:sp>
    </p:spTree>
    <p:extLst>
      <p:ext uri="{BB962C8B-B14F-4D97-AF65-F5344CB8AC3E}">
        <p14:creationId xmlns:p14="http://schemas.microsoft.com/office/powerpoint/2010/main" val="1377490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049020"/>
            <a:ext cx="11196084" cy="353943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Elementos que definen el texto.  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&lt;abbr&gt;, &lt;audio&gt;, &lt;b&gt;, &lt;bdo&gt;, &lt;br&gt;, &lt;button&gt;, &lt;canvas&gt;, &lt;cite&gt;, &lt;code&gt;, &lt;data&gt;, &lt;datalist&gt;, &lt;dfn&gt;, &lt;em&gt;, &lt;embed&gt;, &lt;i&gt;, &lt;iframe&gt;, &lt;img&gt;, &lt;input&gt;, &lt;kbd&gt;, &lt;label&gt;, &lt;mark&gt;, &lt;math&gt;, &lt;meter&gt;, &lt;noscript&gt;, &lt;object&gt;, &lt;output&gt;, &lt;picture&gt;, &lt;progress&gt;, &lt;q&gt;, &lt;ruby&gt;, &lt;samp&gt;, &lt;script&gt;, &lt;select&gt;, &lt;small&gt;, &lt;span&gt;, &lt;strong&gt;, &lt;sub&gt;, &lt;sup&gt;, &lt;svg&gt;, &lt;textarea&gt;, &lt;time&gt;, &lt;u&gt;, &lt;var&gt;, &lt;video&gt;, &lt;wbr&gt;, </a:t>
            </a:r>
            <a:r>
              <a:rPr kumimoji="0" lang="es-ES" sz="2400" b="1" i="1" u="none" strike="noStrike" kern="1200" cap="none" spc="0" normalizeH="0" baseline="0" noProof="0" dirty="0">
                <a:ln>
                  <a:noFill/>
                </a:ln>
                <a:solidFill>
                  <a:schemeClr val="accent4">
                    <a:lumMod val="75000"/>
                  </a:schemeClr>
                </a:solidFill>
                <a:effectLst/>
                <a:uLnTx/>
                <a:uFillTx/>
                <a:latin typeface="Lato Black" panose="020F0502020204030203"/>
                <a:ea typeface="Roboto" panose="02000000000000000000" pitchFamily="2" charset="0"/>
                <a:cs typeface="+mn-cs"/>
              </a:rPr>
              <a:t>TEXTO</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PHRASING (Primera parte)</a:t>
            </a:r>
          </a:p>
        </p:txBody>
      </p:sp>
      <p:sp>
        <p:nvSpPr>
          <p:cNvPr id="4" name="TextBox 4">
            <a:extLst>
              <a:ext uri="{FF2B5EF4-FFF2-40B4-BE49-F238E27FC236}">
                <a16:creationId xmlns:a16="http://schemas.microsoft.com/office/drawing/2014/main" id="{7BF8FD82-9F0D-867D-4937-3AAF21B5F334}"/>
              </a:ext>
            </a:extLst>
          </p:cNvPr>
          <p:cNvSpPr txBox="1"/>
          <p:nvPr/>
        </p:nvSpPr>
        <p:spPr>
          <a:xfrm>
            <a:off x="531043" y="5096281"/>
            <a:ext cx="11196084" cy="83099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La mayoría de los elementos que se clasifican como PHRASING solo pueden contener elementos que se clasifican a su vez como PHRASING, no como FLOW.</a:t>
            </a:r>
          </a:p>
        </p:txBody>
      </p:sp>
    </p:spTree>
    <p:extLst>
      <p:ext uri="{BB962C8B-B14F-4D97-AF65-F5344CB8AC3E}">
        <p14:creationId xmlns:p14="http://schemas.microsoft.com/office/powerpoint/2010/main" val="29743074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PHRASING (Segunda parte)</a:t>
            </a:r>
          </a:p>
        </p:txBody>
      </p:sp>
      <p:sp>
        <p:nvSpPr>
          <p:cNvPr id="6" name="TextBox 4">
            <a:extLst>
              <a:ext uri="{FF2B5EF4-FFF2-40B4-BE49-F238E27FC236}">
                <a16:creationId xmlns:a16="http://schemas.microsoft.com/office/drawing/2014/main" id="{5E5E1D59-0393-79E8-4BB0-DD60B1E96267}"/>
              </a:ext>
            </a:extLst>
          </p:cNvPr>
          <p:cNvSpPr txBox="1"/>
          <p:nvPr/>
        </p:nvSpPr>
        <p:spPr>
          <a:xfrm>
            <a:off x="531043" y="1208764"/>
            <a:ext cx="11196084" cy="378565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Algunos otros elementos pertenecen a esta categoría, pero solo si se cumple una condición especifica.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&lt;a&gt;, si este contiene solo phrasing content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&lt;area&gt;,  si es un descendiente de un elemento &lt;map&gt;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&lt;del&gt;, si este contiene solo phrasing content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&lt;ins&gt;, si este contiene solo phrasing content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&lt;link&gt;, si el atributo itemprop esta presente</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&lt;map&gt;, si este contiene solo phrasing content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&lt;meta&gt;, si el atributo itemprop esta presente</a:t>
            </a:r>
          </a:p>
        </p:txBody>
      </p:sp>
    </p:spTree>
    <p:extLst>
      <p:ext uri="{BB962C8B-B14F-4D97-AF65-F5344CB8AC3E}">
        <p14:creationId xmlns:p14="http://schemas.microsoft.com/office/powerpoint/2010/main" val="2505478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93899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Elementos que cargan recursos externos en el documento.  Los elementos que pertenecen a esta categoría son: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&lt;audio&gt;, &lt;canvas&gt;, &lt;embed&gt;, &lt;iframe&gt;, &lt;img&gt;, &lt;math&gt;, &lt;object&gt;, &lt;picture&gt;, &lt;svg&gt;, &lt;video&gt;.</a:t>
            </a: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EMBEDDED</a:t>
            </a:r>
          </a:p>
        </p:txBody>
      </p:sp>
    </p:spTree>
    <p:extLst>
      <p:ext uri="{BB962C8B-B14F-4D97-AF65-F5344CB8AC3E}">
        <p14:creationId xmlns:p14="http://schemas.microsoft.com/office/powerpoint/2010/main" val="2745934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5696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Elementos que permiten la interacción con el usuario. 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&lt;a&gt;, &lt;button&gt;, &lt;details&gt;, &lt;embed&gt;, &lt;iframe&gt;, &lt;label&gt;, &lt;select&gt;, and &lt;textarea&gt;</a:t>
            </a: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INTERACTIVE</a:t>
            </a:r>
          </a:p>
        </p:txBody>
      </p:sp>
      <p:sp>
        <p:nvSpPr>
          <p:cNvPr id="6" name="TextBox 4">
            <a:extLst>
              <a:ext uri="{FF2B5EF4-FFF2-40B4-BE49-F238E27FC236}">
                <a16:creationId xmlns:a16="http://schemas.microsoft.com/office/drawing/2014/main" id="{5E162483-295D-3E4D-FDEC-7709D9739632}"/>
              </a:ext>
            </a:extLst>
          </p:cNvPr>
          <p:cNvSpPr txBox="1"/>
          <p:nvPr/>
        </p:nvSpPr>
        <p:spPr>
          <a:xfrm>
            <a:off x="627321" y="3067493"/>
            <a:ext cx="11196084" cy="341632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Algunos otros elementos pertenecen a esta categoría, pero solo si se cumple una condición especifica.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&lt;audio&gt;, si el atributo controls esta presente</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&lt;img&gt;, si el atributo usemap esta presente.</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&lt;input&gt;,  si el atributo type no esta en el estado hidden</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&lt;menu&gt;, si el atributo type esta en el estado toolbar</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&lt;object&gt;, si el atributo usemap esta presente.</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&lt;video&gt;, si el atributo controls esta presente</a:t>
            </a:r>
          </a:p>
        </p:txBody>
      </p:sp>
    </p:spTree>
    <p:extLst>
      <p:ext uri="{BB962C8B-B14F-4D97-AF65-F5344CB8AC3E}">
        <p14:creationId xmlns:p14="http://schemas.microsoft.com/office/powerpoint/2010/main" val="138646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pic>
        <p:nvPicPr>
          <p:cNvPr id="7" name="Picture 10">
            <a:extLst>
              <a:ext uri="{FF2B5EF4-FFF2-40B4-BE49-F238E27FC236}">
                <a16:creationId xmlns:a16="http://schemas.microsoft.com/office/drawing/2014/main" id="{2001C257-269A-25B7-EEF9-D8782BA37E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2090" y="1064614"/>
            <a:ext cx="2773680" cy="2733314"/>
          </a:xfrm>
          <a:prstGeom prst="ellipse">
            <a:avLst/>
          </a:prstGeom>
          <a:ln>
            <a:noFill/>
          </a:ln>
          <a:effectLst>
            <a:softEdge rad="112500"/>
          </a:effectLst>
        </p:spPr>
      </p:pic>
      <p:sp>
        <p:nvSpPr>
          <p:cNvPr id="11" name="TextBox 8">
            <a:extLst>
              <a:ext uri="{FF2B5EF4-FFF2-40B4-BE49-F238E27FC236}">
                <a16:creationId xmlns:a16="http://schemas.microsoft.com/office/drawing/2014/main" id="{17A6EAC8-FFD3-923A-4523-6C35DDE5EB9D}"/>
              </a:ext>
            </a:extLst>
          </p:cNvPr>
          <p:cNvSpPr txBox="1"/>
          <p:nvPr/>
        </p:nvSpPr>
        <p:spPr>
          <a:xfrm>
            <a:off x="754782" y="141284"/>
            <a:ext cx="10972800"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ES" sz="5400" dirty="0">
                <a:solidFill>
                  <a:prstClr val="white"/>
                </a:solidFill>
                <a:latin typeface="Lato Black" panose="020F0502020204030203"/>
                <a:ea typeface="Roboto" panose="02000000000000000000" pitchFamily="2" charset="0"/>
              </a:rPr>
              <a:t>UN POCO DE DESARROLLO</a:t>
            </a:r>
            <a:endPar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15" name="TextBox 8">
            <a:extLst>
              <a:ext uri="{FF2B5EF4-FFF2-40B4-BE49-F238E27FC236}">
                <a16:creationId xmlns:a16="http://schemas.microsoft.com/office/drawing/2014/main" id="{13340430-4F2B-61F4-8E47-A6DCDAD182B7}"/>
              </a:ext>
            </a:extLst>
          </p:cNvPr>
          <p:cNvSpPr txBox="1"/>
          <p:nvPr/>
        </p:nvSpPr>
        <p:spPr>
          <a:xfrm>
            <a:off x="609600" y="4146733"/>
            <a:ext cx="10972800" cy="830997"/>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NECESITAMOS:</a:t>
            </a:r>
          </a:p>
          <a:p>
            <a:pPr marL="0" marR="0" lvl="0" indent="0"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https://validator.w3.org</a:t>
            </a:r>
          </a:p>
        </p:txBody>
      </p:sp>
    </p:spTree>
    <p:extLst>
      <p:ext uri="{BB962C8B-B14F-4D97-AF65-F5344CB8AC3E}">
        <p14:creationId xmlns:p14="http://schemas.microsoft.com/office/powerpoint/2010/main" val="969962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20032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Los elementos contenedores siguen reglas para determinar un contenido valido. Por ejemplo, es correcto incluir dentro de un elemento </a:t>
            </a:r>
            <a:r>
              <a:rPr kumimoji="0" lang="es-ES" sz="2400" b="0" i="1"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head</a:t>
            </a: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 un elemento </a:t>
            </a:r>
            <a:r>
              <a:rPr kumimoji="0" lang="es-ES" sz="2400" b="0" i="1"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title, </a:t>
            </a: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pero no es correcto incluir dentro un elemento </a:t>
            </a:r>
            <a:r>
              <a:rPr kumimoji="0" lang="es-ES" sz="2400" b="0" i="1"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p</a:t>
            </a: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 un elemento </a:t>
            </a:r>
            <a:r>
              <a:rPr kumimoji="0" lang="es-ES" sz="2400" b="0" i="1"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div</a:t>
            </a: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 </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CATEGORIAS DE ELEMENTOS</a:t>
            </a:r>
          </a:p>
        </p:txBody>
      </p:sp>
      <p:pic>
        <p:nvPicPr>
          <p:cNvPr id="11" name="Imagen 10">
            <a:extLst>
              <a:ext uri="{FF2B5EF4-FFF2-40B4-BE49-F238E27FC236}">
                <a16:creationId xmlns:a16="http://schemas.microsoft.com/office/drawing/2014/main" id="{08A22395-7DC2-2E93-95F4-54FF305C0D24}"/>
              </a:ext>
            </a:extLst>
          </p:cNvPr>
          <p:cNvPicPr>
            <a:picLocks noChangeAspect="1"/>
          </p:cNvPicPr>
          <p:nvPr/>
        </p:nvPicPr>
        <p:blipFill>
          <a:blip r:embed="rId3"/>
          <a:stretch>
            <a:fillRect/>
          </a:stretch>
        </p:blipFill>
        <p:spPr>
          <a:xfrm>
            <a:off x="531043" y="3429000"/>
            <a:ext cx="4219575" cy="12287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7" name="Imagen 16">
            <a:extLst>
              <a:ext uri="{FF2B5EF4-FFF2-40B4-BE49-F238E27FC236}">
                <a16:creationId xmlns:a16="http://schemas.microsoft.com/office/drawing/2014/main" id="{1078C24B-4239-E515-C40A-61DA0CCB33BC}"/>
              </a:ext>
            </a:extLst>
          </p:cNvPr>
          <p:cNvPicPr>
            <a:picLocks noChangeAspect="1"/>
          </p:cNvPicPr>
          <p:nvPr/>
        </p:nvPicPr>
        <p:blipFill>
          <a:blip r:embed="rId4"/>
          <a:stretch>
            <a:fillRect/>
          </a:stretch>
        </p:blipFill>
        <p:spPr>
          <a:xfrm>
            <a:off x="627321" y="5079577"/>
            <a:ext cx="4219575" cy="11144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050" name="Picture 2" descr="Imagen PNG incorrecta | PNG Mart">
            <a:extLst>
              <a:ext uri="{FF2B5EF4-FFF2-40B4-BE49-F238E27FC236}">
                <a16:creationId xmlns:a16="http://schemas.microsoft.com/office/drawing/2014/main" id="{733096A4-E526-15AD-6E4B-11EFE2D95DE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07730" y="5221290"/>
            <a:ext cx="830998" cy="8309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Tick PNG - Tick Mark Symbol Transparent Pictures, Free Download - Free  Transparent PNG Logos">
            <a:extLst>
              <a:ext uri="{FF2B5EF4-FFF2-40B4-BE49-F238E27FC236}">
                <a16:creationId xmlns:a16="http://schemas.microsoft.com/office/drawing/2014/main" id="{3E7D3615-8ADB-230A-B018-8539B505F7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22670" y="3724385"/>
            <a:ext cx="637953" cy="637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924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5696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Con una gran cantidad de elementos (aproximadamente 115), existen una gran cantidad de reglas que se tienen que seguir. (aproximadamente 11,000). En lugar de recordar cada una de estas reglas es mas fácil asignar los elementos a categorías y establecer las reglas para las categorías. </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CATEGORIAS DE ELEMENTOS</a:t>
            </a:r>
          </a:p>
        </p:txBody>
      </p:sp>
      <p:pic>
        <p:nvPicPr>
          <p:cNvPr id="3" name="Imagen 2">
            <a:extLst>
              <a:ext uri="{FF2B5EF4-FFF2-40B4-BE49-F238E27FC236}">
                <a16:creationId xmlns:a16="http://schemas.microsoft.com/office/drawing/2014/main" id="{A9610BDC-F7C3-8CBF-2C62-6E4B624BD63D}"/>
              </a:ext>
            </a:extLst>
          </p:cNvPr>
          <p:cNvPicPr>
            <a:picLocks noChangeAspect="1"/>
          </p:cNvPicPr>
          <p:nvPr/>
        </p:nvPicPr>
        <p:blipFill>
          <a:blip r:embed="rId2"/>
          <a:stretch>
            <a:fillRect/>
          </a:stretch>
        </p:blipFill>
        <p:spPr>
          <a:xfrm>
            <a:off x="4115575" y="3177251"/>
            <a:ext cx="4219575" cy="12477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TextBox 4">
            <a:extLst>
              <a:ext uri="{FF2B5EF4-FFF2-40B4-BE49-F238E27FC236}">
                <a16:creationId xmlns:a16="http://schemas.microsoft.com/office/drawing/2014/main" id="{22F62CA2-896D-2AC5-7D0D-C09CF9630974}"/>
              </a:ext>
            </a:extLst>
          </p:cNvPr>
          <p:cNvSpPr txBox="1"/>
          <p:nvPr/>
        </p:nvSpPr>
        <p:spPr>
          <a:xfrm>
            <a:off x="627320" y="4811407"/>
            <a:ext cx="11196084" cy="1200329"/>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Para determinar si la estructura mostrada es correcta, lo único que tenemos que hacer es buscar la categoría del elemento Y,  y determinar si el elemento X puede contener elementos de la categoría Y</a:t>
            </a:r>
          </a:p>
        </p:txBody>
      </p:sp>
    </p:spTree>
    <p:extLst>
      <p:ext uri="{BB962C8B-B14F-4D97-AF65-F5344CB8AC3E}">
        <p14:creationId xmlns:p14="http://schemas.microsoft.com/office/powerpoint/2010/main" val="811094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830997"/>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Cada elemento en HTML pertenece a cero o más categorías  que agrupan los elementos con características similares. Las categorías son las siguientes:</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CATEGORIAS DE ELEMENTOS</a:t>
            </a:r>
          </a:p>
        </p:txBody>
      </p:sp>
      <p:pic>
        <p:nvPicPr>
          <p:cNvPr id="3" name="Imagen 2">
            <a:extLst>
              <a:ext uri="{FF2B5EF4-FFF2-40B4-BE49-F238E27FC236}">
                <a16:creationId xmlns:a16="http://schemas.microsoft.com/office/drawing/2014/main" id="{16DEC159-612B-BA01-BDD9-EE842672C7A3}"/>
              </a:ext>
            </a:extLst>
          </p:cNvPr>
          <p:cNvPicPr>
            <a:picLocks noChangeAspect="1"/>
          </p:cNvPicPr>
          <p:nvPr/>
        </p:nvPicPr>
        <p:blipFill>
          <a:blip r:embed="rId2"/>
          <a:stretch>
            <a:fillRect/>
          </a:stretch>
        </p:blipFill>
        <p:spPr>
          <a:xfrm>
            <a:off x="3989092" y="2358101"/>
            <a:ext cx="5000625" cy="288607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93927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593765" y="1196043"/>
            <a:ext cx="11196084" cy="46166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Como leer la documentación oficial. </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CATEGORIAS DE ELEMENTOS</a:t>
            </a:r>
          </a:p>
        </p:txBody>
      </p:sp>
      <p:pic>
        <p:nvPicPr>
          <p:cNvPr id="4" name="Imagen 3">
            <a:extLst>
              <a:ext uri="{FF2B5EF4-FFF2-40B4-BE49-F238E27FC236}">
                <a16:creationId xmlns:a16="http://schemas.microsoft.com/office/drawing/2014/main" id="{2F5951A9-28A4-6C9A-6B1B-1970F49B9062}"/>
              </a:ext>
            </a:extLst>
          </p:cNvPr>
          <p:cNvPicPr>
            <a:picLocks noChangeAspect="1"/>
          </p:cNvPicPr>
          <p:nvPr/>
        </p:nvPicPr>
        <p:blipFill>
          <a:blip r:embed="rId2"/>
          <a:stretch>
            <a:fillRect/>
          </a:stretch>
        </p:blipFill>
        <p:spPr>
          <a:xfrm>
            <a:off x="729977" y="2025265"/>
            <a:ext cx="10624457" cy="421280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408696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2308324"/>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Los elementos que pertenecen a esta categoría modifican la presentación o el comportamiento del resto del documento y configuran enlaces a otros documentos. 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&lt;base&gt;, &lt;link&gt;, &lt;meta&gt;, &lt;noscript&gt;, &lt;script&gt;, &lt;style&gt; y &lt;title&gt;.</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METADATA</a:t>
            </a:r>
          </a:p>
        </p:txBody>
      </p:sp>
    </p:spTree>
    <p:extLst>
      <p:ext uri="{BB962C8B-B14F-4D97-AF65-F5344CB8AC3E}">
        <p14:creationId xmlns:p14="http://schemas.microsoft.com/office/powerpoint/2010/main" val="19158949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37954" y="1231843"/>
            <a:ext cx="11196084" cy="452431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La mayoría de los elementos que van dentro del elemento &lt;body&gt;. 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 &lt;a&gt;, &lt;abbr&gt;, &lt;address&gt;, &lt;article&gt;, &lt;aside&gt;, &lt;audio&gt;, &lt;b&gt;, &lt;bdo&gt;, &lt;bdi&gt;, &lt;blockquote&gt;, &lt;br&gt;, &lt;button&gt;, &lt;canvas&gt;, &lt;cite&gt;, &lt;code&gt;, &lt;data&gt;, &lt;datalist&gt;, &lt;del&gt;, &lt;details&gt;, &lt;dfn&gt;, &lt;div&gt;, &lt;dl&gt;, &lt;em&gt;, &lt;embed&gt;, &lt;fieldset&gt;, &lt;figure&gt;, &lt;footer&gt;, &lt;form&gt;, &lt;h1&gt;, &lt;h2&gt;, &lt;h3&gt;, &lt;h4&gt;, &lt;h5&gt;, &lt;h6&gt;, &lt;header&gt;, &lt;hgroup&gt;, &lt;hr&gt;, &lt;i&gt;, &lt;iframe&gt;, &lt;img&gt;, &lt;input&gt;, &lt;ins&gt;, &lt;kbd&gt;, &lt;label&gt;, &lt;main&gt;, &lt;map&gt;, &lt;mark&gt;, &lt;math&gt;, &lt;menu&gt;, &lt;meter&gt;, &lt;nav&gt;, &lt;noscript&gt;, &lt;object&gt;, &lt;ol&gt;, &lt;output&gt;, &lt;p&gt;, &lt;picture&gt;, &lt;pre&gt;, &lt;progress&gt;, &lt;q&gt;, &lt;ruby&gt;, &lt;s&gt;, &lt;samp&gt;, &lt;script&gt;, &lt;section&gt;, &lt;select&gt;, &lt;small&gt;, &lt;span&gt;, &lt;strong&gt;, &lt;sub&gt;, &lt;sup&gt;, &lt;svg&gt;, &lt;table&gt;, &lt;template&gt;, &lt;textarea&gt;, &lt;time&gt;, &lt;u&gt;, &lt;ul&gt;, &lt;var&gt;, &lt;video&gt;, y &lt;wbr&gt;, </a:t>
            </a:r>
            <a:r>
              <a:rPr kumimoji="0" lang="es-ES" sz="2400" b="0" i="1" u="none" strike="noStrike" kern="1200" cap="none" spc="0" normalizeH="0" baseline="0" noProof="0" dirty="0">
                <a:ln>
                  <a:noFill/>
                </a:ln>
                <a:solidFill>
                  <a:schemeClr val="accent4">
                    <a:lumMod val="75000"/>
                  </a:schemeClr>
                </a:solidFill>
                <a:effectLst/>
                <a:uLnTx/>
                <a:uFillTx/>
                <a:latin typeface="Lato Black" panose="020F0502020204030203"/>
                <a:ea typeface="Roboto" panose="02000000000000000000" pitchFamily="2" charset="0"/>
                <a:cs typeface="+mn-cs"/>
              </a:rPr>
              <a:t>TEXTO</a:t>
            </a: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FLOW (Primera parte)</a:t>
            </a:r>
          </a:p>
        </p:txBody>
      </p:sp>
    </p:spTree>
    <p:extLst>
      <p:ext uri="{BB962C8B-B14F-4D97-AF65-F5344CB8AC3E}">
        <p14:creationId xmlns:p14="http://schemas.microsoft.com/office/powerpoint/2010/main" val="2316341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37954" y="1231843"/>
            <a:ext cx="11196084" cy="304698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Algunos otros elementos pertenecen a esta categoría, pero solo si se cumple una condición especifica.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&lt;area&gt;, si es descendiente de un elemento &lt;map&gt; </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&lt;link&gt;, si el atributo itemprop está presente</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&lt;meta&gt;,  si el atributo itemprop está presente</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FLOW (Segunda parte)</a:t>
            </a:r>
          </a:p>
        </p:txBody>
      </p:sp>
    </p:spTree>
    <p:extLst>
      <p:ext uri="{BB962C8B-B14F-4D97-AF65-F5344CB8AC3E}">
        <p14:creationId xmlns:p14="http://schemas.microsoft.com/office/powerpoint/2010/main" val="448477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tx2">
              <a:lumMod val="50000"/>
            </a:schemeClr>
          </a:fgClr>
          <a:bgClr>
            <a:schemeClr val="tx2">
              <a:lumMod val="75000"/>
            </a:schemeClr>
          </a:bgClr>
        </a:patt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CF5FC0-5DB0-47F4-A71B-103C32B52429}"/>
              </a:ext>
            </a:extLst>
          </p:cNvPr>
          <p:cNvSpPr txBox="1"/>
          <p:nvPr/>
        </p:nvSpPr>
        <p:spPr>
          <a:xfrm>
            <a:off x="627321" y="1221210"/>
            <a:ext cx="11196084" cy="1938992"/>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Es un subconjunto de la categoría Flow. Incluye elementos que definen un grupo de contenido relacionado.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Los elementos que pertenecen a esta categoría son:</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s-ES" sz="2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&lt;article&gt;, &lt;aside&gt;, &lt;nav&gt; y &lt;section&gt;.</a:t>
            </a:r>
          </a:p>
        </p:txBody>
      </p:sp>
      <p:sp>
        <p:nvSpPr>
          <p:cNvPr id="9" name="TextBox 8">
            <a:extLst>
              <a:ext uri="{FF2B5EF4-FFF2-40B4-BE49-F238E27FC236}">
                <a16:creationId xmlns:a16="http://schemas.microsoft.com/office/drawing/2014/main" id="{C754FDCA-24D8-4390-8133-DC751205D7C7}"/>
              </a:ext>
            </a:extLst>
          </p:cNvPr>
          <p:cNvSpPr txBox="1"/>
          <p:nvPr/>
        </p:nvSpPr>
        <p:spPr>
          <a:xfrm>
            <a:off x="531043" y="125690"/>
            <a:ext cx="11022327"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5400" b="0" i="0" u="none" strike="noStrike" kern="1200" cap="none" spc="0" normalizeH="0" baseline="0" noProof="0" dirty="0">
                <a:ln>
                  <a:noFill/>
                </a:ln>
                <a:solidFill>
                  <a:prstClr val="white"/>
                </a:solidFill>
                <a:effectLst/>
                <a:uLnTx/>
                <a:uFillTx/>
                <a:latin typeface="Lato Black" panose="020F0502020204030203"/>
                <a:ea typeface="Roboto" panose="02000000000000000000" pitchFamily="2" charset="0"/>
                <a:cs typeface="+mn-cs"/>
              </a:rPr>
              <a:t>SECTIONING</a:t>
            </a:r>
          </a:p>
        </p:txBody>
      </p:sp>
    </p:spTree>
    <p:extLst>
      <p:ext uri="{BB962C8B-B14F-4D97-AF65-F5344CB8AC3E}">
        <p14:creationId xmlns:p14="http://schemas.microsoft.com/office/powerpoint/2010/main" val="388978767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387</TotalTime>
  <Words>1160</Words>
  <Application>Microsoft Office PowerPoint</Application>
  <PresentationFormat>Panorámica</PresentationFormat>
  <Paragraphs>79</Paragraphs>
  <Slides>15</Slides>
  <Notes>4</Notes>
  <HiddenSlides>0</HiddenSlides>
  <MMClips>0</MMClips>
  <ScaleCrop>false</ScaleCrop>
  <HeadingPairs>
    <vt:vector size="6" baseType="variant">
      <vt:variant>
        <vt:lpstr>Fuentes usadas</vt:lpstr>
      </vt:variant>
      <vt:variant>
        <vt:i4>4</vt:i4>
      </vt:variant>
      <vt:variant>
        <vt:lpstr>Tema</vt:lpstr>
      </vt:variant>
      <vt:variant>
        <vt:i4>2</vt:i4>
      </vt:variant>
      <vt:variant>
        <vt:lpstr>Títulos de diapositiva</vt:lpstr>
      </vt:variant>
      <vt:variant>
        <vt:i4>15</vt:i4>
      </vt:variant>
    </vt:vector>
  </HeadingPairs>
  <TitlesOfParts>
    <vt:vector size="21" baseType="lpstr">
      <vt:lpstr>Arial</vt:lpstr>
      <vt:lpstr>Calibri</vt:lpstr>
      <vt:lpstr>Calibri Light</vt:lpstr>
      <vt:lpstr>Lato Black</vt:lpstr>
      <vt:lpstr>Tema de Office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Franz Beltran</dc:creator>
  <cp:lastModifiedBy>Franz Beltran</cp:lastModifiedBy>
  <cp:revision>6</cp:revision>
  <dcterms:created xsi:type="dcterms:W3CDTF">2022-07-25T04:21:02Z</dcterms:created>
  <dcterms:modified xsi:type="dcterms:W3CDTF">2022-08-13T15:47:36Z</dcterms:modified>
</cp:coreProperties>
</file>

<file path=docProps/thumbnail.jpeg>
</file>